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521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A0lsuDHQ6q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1351508"/>
            <a:ext cx="8153400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محسنه صالح عبيد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العولقي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39397" y="572005"/>
            <a:ext cx="2289409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الخامس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81599" y="3791806"/>
            <a:ext cx="119776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رابط فيديو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r>
                        <a:rPr lang="ar-AE" b="1" dirty="0"/>
                        <a:t>يحدد بعض المخاطر التي قد يواجهها في الأماكن المختلفة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يطبق الإجراءات في المحافظة على سلامته في الأماكن المختلفة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المخاطر في الأماكن المختلفة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يلتزم بقواعد الأمن والسلامة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FB65FEEB-DEBB-DACC-914D-7A58729554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4" t="15073" r="29879" b="22071"/>
          <a:stretch/>
        </p:blipFill>
        <p:spPr>
          <a:xfrm>
            <a:off x="2975077" y="2519447"/>
            <a:ext cx="6241845" cy="346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03794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Mohsena Saleh Obaid Alawi</cp:lastModifiedBy>
  <cp:revision>12</cp:revision>
  <dcterms:created xsi:type="dcterms:W3CDTF">2023-06-12T08:37:42Z</dcterms:created>
  <dcterms:modified xsi:type="dcterms:W3CDTF">2023-06-12T08:50:02Z</dcterms:modified>
</cp:coreProperties>
</file>